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102" y="-15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F6F43A-B232-4933-8AF7-068DA21F7272}" type="datetimeFigureOut">
              <a:rPr lang="en-US" smtClean="0"/>
              <a:t>5/27/2009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DD7C4-9DD9-4C77-A6E3-29AF1D0F99FD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F6F43A-B232-4933-8AF7-068DA21F7272}" type="datetimeFigureOut">
              <a:rPr lang="en-US" smtClean="0"/>
              <a:t>5/27/2009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DD7C4-9DD9-4C77-A6E3-29AF1D0F99FD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F6F43A-B232-4933-8AF7-068DA21F7272}" type="datetimeFigureOut">
              <a:rPr lang="en-US" smtClean="0"/>
              <a:t>5/27/2009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DD7C4-9DD9-4C77-A6E3-29AF1D0F99FD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F6F43A-B232-4933-8AF7-068DA21F7272}" type="datetimeFigureOut">
              <a:rPr lang="en-US" smtClean="0"/>
              <a:t>5/27/2009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DD7C4-9DD9-4C77-A6E3-29AF1D0F99FD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F6F43A-B232-4933-8AF7-068DA21F7272}" type="datetimeFigureOut">
              <a:rPr lang="en-US" smtClean="0"/>
              <a:t>5/27/2009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DD7C4-9DD9-4C77-A6E3-29AF1D0F99FD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F6F43A-B232-4933-8AF7-068DA21F7272}" type="datetimeFigureOut">
              <a:rPr lang="en-US" smtClean="0"/>
              <a:t>5/27/2009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DD7C4-9DD9-4C77-A6E3-29AF1D0F99FD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F6F43A-B232-4933-8AF7-068DA21F7272}" type="datetimeFigureOut">
              <a:rPr lang="en-US" smtClean="0"/>
              <a:t>5/27/2009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DD7C4-9DD9-4C77-A6E3-29AF1D0F99FD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F6F43A-B232-4933-8AF7-068DA21F7272}" type="datetimeFigureOut">
              <a:rPr lang="en-US" smtClean="0"/>
              <a:t>5/27/2009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DD7C4-9DD9-4C77-A6E3-29AF1D0F99FD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F6F43A-B232-4933-8AF7-068DA21F7272}" type="datetimeFigureOut">
              <a:rPr lang="en-US" smtClean="0"/>
              <a:t>5/27/2009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DD7C4-9DD9-4C77-A6E3-29AF1D0F99FD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F6F43A-B232-4933-8AF7-068DA21F7272}" type="datetimeFigureOut">
              <a:rPr lang="en-US" smtClean="0"/>
              <a:t>5/27/2009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DD7C4-9DD9-4C77-A6E3-29AF1D0F99FD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F6F43A-B232-4933-8AF7-068DA21F7272}" type="datetimeFigureOut">
              <a:rPr lang="en-US" smtClean="0"/>
              <a:t>5/27/2009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FDD7C4-9DD9-4C77-A6E3-29AF1D0F99FD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F6F43A-B232-4933-8AF7-068DA21F7272}" type="datetimeFigureOut">
              <a:rPr lang="en-US" smtClean="0"/>
              <a:t>5/27/2009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FDD7C4-9DD9-4C77-A6E3-29AF1D0F99FD}" type="slidenum">
              <a:rPr lang="en-AU" smtClean="0"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1" Type="http://schemas.openxmlformats.org/officeDocument/2006/relationships/audio" Target="../media/audio1.wav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file:///C:\Program%20Files\Microsoft%20Office\Media\CntCD1\Sounds\PINATA01.mid" TargetMode="External"/><Relationship Id="rId7" Type="http://schemas.openxmlformats.org/officeDocument/2006/relationships/image" Target="../media/image2.png"/><Relationship Id="rId2" Type="http://schemas.openxmlformats.org/officeDocument/2006/relationships/audio" Target="file:///C:\Program%20Files\Microsoft%20Office\Media\CntCD1\Sounds\PUEBLA01.mid" TargetMode="External"/><Relationship Id="rId1" Type="http://schemas.openxmlformats.org/officeDocument/2006/relationships/audio" Target="file:///C:\Program%20Files\Microsoft%20Office\Media\CntCD1\Sounds\MRACHI01.mid" TargetMode="External"/><Relationship Id="rId6" Type="http://schemas.openxmlformats.org/officeDocument/2006/relationships/slideLayout" Target="../slideLayouts/slideLayout1.xml"/><Relationship Id="rId5" Type="http://schemas.openxmlformats.org/officeDocument/2006/relationships/audio" Target="file:///C:\Program%20Files\Microsoft%20Office\Media\CntCD1\Sounds\DELIVE01.mid" TargetMode="External"/><Relationship Id="rId4" Type="http://schemas.openxmlformats.org/officeDocument/2006/relationships/audio" Target="file:///C:\Program%20Files\Microsoft%20Office\Media\CntCD1\Sounds\SN00607_.mid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athletics.com.au/" TargetMode="External"/><Relationship Id="rId2" Type="http://schemas.openxmlformats.org/officeDocument/2006/relationships/hyperlink" Target="http://derinyaweb/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dps-mail1/owa/" TargetMode="External"/><Relationship Id="rId5" Type="http://schemas.openxmlformats.org/officeDocument/2006/relationships/hyperlink" Target="http://www.funbrain.com/" TargetMode="External"/><Relationship Id="rId4" Type="http://schemas.openxmlformats.org/officeDocument/2006/relationships/hyperlink" Target="http://www.deaausonline.com/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I.T portfolio</a:t>
            </a:r>
            <a:endParaRPr lang="en-AU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glow rad="139700">
                  <a:schemeClr val="accent6">
                    <a:satMod val="175000"/>
                    <a:alpha val="40000"/>
                  </a:schemeClr>
                </a:glow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AU" sz="4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Luke stait </a:t>
            </a:r>
            <a:endParaRPr lang="en-AU" sz="40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glow rad="139700">
                  <a:schemeClr val="accent2">
                    <a:satMod val="175000"/>
                    <a:alpha val="40000"/>
                  </a:schemeClr>
                </a:glow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pic>
        <p:nvPicPr>
          <p:cNvPr id="4" name="j0214098.wav">
            <a:hlinkClick r:id="" action="ppaction://media"/>
          </p:cNvPr>
          <p:cNvPicPr>
            <a:picLocks noRot="1" noChangeAspect="1"/>
          </p:cNvPicPr>
          <p:nvPr>
            <a:wavAudioFile r:embed="rId1" name="j0214098.wav"/>
          </p:nvPr>
        </p:nvPicPr>
        <p:blipFill>
          <a:blip r:embed="rId3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745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 smtClean="0"/>
              <a:t>About me</a:t>
            </a:r>
            <a:endParaRPr lang="en-A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AU" dirty="0" smtClean="0">
                <a:solidFill>
                  <a:schemeClr val="tx2">
                    <a:lumMod val="75000"/>
                  </a:schemeClr>
                </a:solidFill>
              </a:rPr>
              <a:t>I live with my mum and my dad and my two sisters and I have a dog called molly and a cat called jerry!</a:t>
            </a:r>
            <a:endParaRPr lang="en-AU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7" name="MRACHI01.mid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7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8" name="PUEBLA01.mid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7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9" name="PINATA01.mid">
            <a:hlinkClick r:id="" action="ppaction://media"/>
          </p:cNvPr>
          <p:cNvPicPr>
            <a:picLocks noRot="1" noChangeAspect="1"/>
          </p:cNvPicPr>
          <p:nvPr>
            <a:audioFile r:link="rId3"/>
          </p:nvPr>
        </p:nvPicPr>
        <p:blipFill>
          <a:blip r:embed="rId7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10" name="SN00607_.mid">
            <a:hlinkClick r:id="" action="ppaction://media"/>
          </p:cNvPr>
          <p:cNvPicPr>
            <a:picLocks noRot="1" noChangeAspect="1"/>
          </p:cNvPicPr>
          <p:nvPr>
            <a:audioFile r:link="rId4"/>
          </p:nvPr>
        </p:nvPicPr>
        <p:blipFill>
          <a:blip r:embed="rId7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11" name="DELIVE01.mid">
            <a:hlinkClick r:id="" action="ppaction://media"/>
          </p:cNvPr>
          <p:cNvPicPr>
            <a:picLocks noRot="1" noChangeAspect="1"/>
          </p:cNvPicPr>
          <p:nvPr>
            <a:audioFile r:link="rId5"/>
          </p:nvPr>
        </p:nvPicPr>
        <p:blipFill>
          <a:blip r:embed="rId7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5058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55927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audi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8" dur="61056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audio>
              <p:cMediaNode>
                <p:cTn id="1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4" dur="30673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audio>
              <p:cMediaNode>
                <p:cTn id="2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0" dur="53531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audio>
              <p:cMediaNode>
                <p:cTn id="3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 smtClean="0"/>
              <a:t>Programs we have used this year in I.T  </a:t>
            </a:r>
            <a:endParaRPr lang="en-A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55000" lnSpcReduction="20000"/>
          </a:bodyPr>
          <a:lstStyle/>
          <a:p>
            <a:pPr algn="l">
              <a:buFont typeface="Arial" charset="0"/>
              <a:buChar char="•"/>
            </a:pPr>
            <a:r>
              <a:rPr lang="en-AU" dirty="0" smtClean="0"/>
              <a:t>Microsoft PowerPoint </a:t>
            </a:r>
          </a:p>
          <a:p>
            <a:pPr algn="l">
              <a:buFont typeface="Arial" charset="0"/>
              <a:buChar char="•"/>
            </a:pPr>
            <a:r>
              <a:rPr lang="en-AU" dirty="0"/>
              <a:t> </a:t>
            </a:r>
            <a:r>
              <a:rPr lang="en-AU" dirty="0" smtClean="0"/>
              <a:t>Microsoft word</a:t>
            </a:r>
          </a:p>
          <a:p>
            <a:pPr algn="l">
              <a:buFont typeface="Arial" charset="0"/>
              <a:buChar char="•"/>
            </a:pPr>
            <a:r>
              <a:rPr lang="en-AU" dirty="0" smtClean="0"/>
              <a:t>Sid meirs pirates </a:t>
            </a:r>
          </a:p>
          <a:p>
            <a:pPr algn="l">
              <a:buFont typeface="Arial" charset="0"/>
              <a:buChar char="•"/>
            </a:pPr>
            <a:r>
              <a:rPr lang="en-AU" dirty="0" smtClean="0"/>
              <a:t>Internet explorer </a:t>
            </a:r>
          </a:p>
          <a:p>
            <a:pPr algn="l">
              <a:buFont typeface="Arial" charset="0"/>
              <a:buChar char="•"/>
            </a:pPr>
            <a:r>
              <a:rPr lang="en-AU" dirty="0" smtClean="0"/>
              <a:t>SpongeBob squarepants typing </a:t>
            </a:r>
          </a:p>
          <a:p>
            <a:pPr algn="l">
              <a:buFont typeface="Arial" charset="0"/>
              <a:buChar char="•"/>
            </a:pPr>
            <a:r>
              <a:rPr lang="en-AU" dirty="0" smtClean="0"/>
              <a:t>Dr johns digital excellence awards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42919"/>
            <a:ext cx="7772400" cy="1928826"/>
          </a:xfrm>
        </p:spPr>
        <p:txBody>
          <a:bodyPr/>
          <a:lstStyle/>
          <a:p>
            <a:r>
              <a:rPr lang="en-AU" dirty="0" smtClean="0"/>
              <a:t>My I.T hyperlinks </a:t>
            </a:r>
            <a:endParaRPr lang="en-A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357430"/>
            <a:ext cx="6400800" cy="4071966"/>
          </a:xfrm>
        </p:spPr>
        <p:txBody>
          <a:bodyPr>
            <a:normAutofit/>
          </a:bodyPr>
          <a:lstStyle/>
          <a:p>
            <a:r>
              <a:rPr lang="en-AU" sz="2000" dirty="0" smtClean="0">
                <a:hlinkClick r:id="rId2"/>
              </a:rPr>
              <a:t>http://derinyaweb/</a:t>
            </a:r>
            <a:r>
              <a:rPr lang="en-AU" sz="2000" dirty="0" smtClean="0"/>
              <a:t> </a:t>
            </a:r>
          </a:p>
          <a:p>
            <a:r>
              <a:rPr lang="en-AU" sz="2000" dirty="0" smtClean="0"/>
              <a:t>This is the </a:t>
            </a:r>
            <a:r>
              <a:rPr lang="en-AU" sz="2000" dirty="0"/>
              <a:t>D</a:t>
            </a:r>
            <a:r>
              <a:rPr lang="en-AU" sz="2000" dirty="0" smtClean="0"/>
              <a:t>erinya website  </a:t>
            </a:r>
          </a:p>
          <a:p>
            <a:r>
              <a:rPr lang="en-AU" sz="2000" dirty="0" smtClean="0">
                <a:hlinkClick r:id="rId3"/>
              </a:rPr>
              <a:t>http://www.mathletics.com.au/</a:t>
            </a:r>
            <a:r>
              <a:rPr lang="en-AU" sz="2000" dirty="0" smtClean="0"/>
              <a:t> </a:t>
            </a:r>
          </a:p>
          <a:p>
            <a:r>
              <a:rPr lang="en-AU" sz="2000" dirty="0" smtClean="0"/>
              <a:t>Username: ls3881 password: fair58 </a:t>
            </a:r>
          </a:p>
          <a:p>
            <a:r>
              <a:rPr lang="en-AU" sz="2000" dirty="0" smtClean="0">
                <a:hlinkClick r:id="rId4"/>
              </a:rPr>
              <a:t>http://www.deaausonline.com/</a:t>
            </a:r>
            <a:r>
              <a:rPr lang="en-AU" sz="2000" dirty="0" smtClean="0"/>
              <a:t> </a:t>
            </a:r>
          </a:p>
          <a:p>
            <a:r>
              <a:rPr lang="en-AU" sz="2000" dirty="0" smtClean="0"/>
              <a:t>Username: lstait2106  password: ls </a:t>
            </a:r>
          </a:p>
          <a:p>
            <a:r>
              <a:rPr lang="en-AU" sz="2000" dirty="0" smtClean="0">
                <a:hlinkClick r:id="rId5"/>
              </a:rPr>
              <a:t>http://www.funbrain.com/</a:t>
            </a:r>
            <a:r>
              <a:rPr lang="en-AU" sz="2000" dirty="0" smtClean="0"/>
              <a:t> </a:t>
            </a:r>
          </a:p>
          <a:p>
            <a:r>
              <a:rPr lang="en-AU" sz="2000" dirty="0" smtClean="0"/>
              <a:t>This is a game on the internet </a:t>
            </a:r>
          </a:p>
          <a:p>
            <a:r>
              <a:rPr lang="en-AU" sz="2000" dirty="0" smtClean="0">
                <a:hlinkClick r:id="rId6"/>
              </a:rPr>
              <a:t>http://dps-mail1/owa/</a:t>
            </a:r>
            <a:r>
              <a:rPr lang="en-AU" sz="2000" dirty="0" smtClean="0"/>
              <a:t> </a:t>
            </a:r>
          </a:p>
          <a:p>
            <a:r>
              <a:rPr lang="en-AU" sz="2000" dirty="0" smtClean="0"/>
              <a:t>This is my email </a:t>
            </a:r>
          </a:p>
          <a:p>
            <a:endParaRPr lang="en-AU" sz="1200" dirty="0" smtClean="0"/>
          </a:p>
          <a:p>
            <a:endParaRPr lang="en-AU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Email do’s and don'ts 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AU" dirty="0" smtClean="0"/>
              <a:t>Only send emails from your account never anyone else's </a:t>
            </a:r>
          </a:p>
          <a:p>
            <a:r>
              <a:rPr lang="en-AU" dirty="0" smtClean="0"/>
              <a:t>Never send anything rude or offensive</a:t>
            </a:r>
          </a:p>
          <a:p>
            <a:r>
              <a:rPr lang="en-AU" dirty="0"/>
              <a:t> </a:t>
            </a:r>
            <a:r>
              <a:rPr lang="en-AU" dirty="0" smtClean="0"/>
              <a:t>never send an email to someone you don’t know </a:t>
            </a:r>
          </a:p>
          <a:p>
            <a:r>
              <a:rPr lang="en-AU" dirty="0" smtClean="0"/>
              <a:t>Never tell anyone your password to email or anything else </a:t>
            </a:r>
          </a:p>
          <a:p>
            <a:r>
              <a:rPr lang="en-AU" dirty="0" smtClean="0"/>
              <a:t>Always remember these rules </a:t>
            </a:r>
          </a:p>
          <a:p>
            <a:r>
              <a:rPr lang="en-AU" dirty="0" smtClean="0"/>
              <a:t>Don’t  make up any rumours and send them to people by email </a:t>
            </a:r>
          </a:p>
          <a:p>
            <a:pPr>
              <a:buNone/>
            </a:pPr>
            <a:r>
              <a:rPr lang="en-AU" dirty="0" smtClean="0"/>
              <a:t>  </a:t>
            </a:r>
          </a:p>
          <a:p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</TotalTime>
  <Words>164</Words>
  <Application>Microsoft Office PowerPoint</Application>
  <PresentationFormat>On-screen Show (4:3)</PresentationFormat>
  <Paragraphs>30</Paragraphs>
  <Slides>5</Slides>
  <Notes>0</Notes>
  <HiddenSlides>0</HiddenSlides>
  <MMClips>6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I.T portfolio</vt:lpstr>
      <vt:lpstr>About me</vt:lpstr>
      <vt:lpstr>Programs we have used this year in I.T  </vt:lpstr>
      <vt:lpstr>My I.T hyperlinks </vt:lpstr>
      <vt:lpstr>Email do’s and don'ts </vt:lpstr>
    </vt:vector>
  </TitlesOfParts>
  <Company>Derinya Primary School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I.T portfolio</dc:title>
  <dc:creator>08181709</dc:creator>
  <cp:lastModifiedBy>08181709</cp:lastModifiedBy>
  <cp:revision>4</cp:revision>
  <dcterms:created xsi:type="dcterms:W3CDTF">2009-05-27T04:33:38Z</dcterms:created>
  <dcterms:modified xsi:type="dcterms:W3CDTF">2009-05-27T05:14:50Z</dcterms:modified>
</cp:coreProperties>
</file>